
<file path=[Content_Types].xml><?xml version="1.0" encoding="utf-8"?>
<Types xmlns="http://schemas.openxmlformats.org/package/2006/content-types">
  <Default ContentType="image/png" Extension="png"/>
  <Default ContentType="application/xml" Extension="xml"/>
  <Default ContentType="application/vnd.openxmlformats-package.relationships+xml" Extension="rels"/>
  <Override ContentType="application/vnd.openxmlformats-officedocument.extended-properties+xml" PartName="/docProps/app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tableStyles+xml" PartName="/ppt/tableStyles.xml"/>
  <Override ContentType="application/vnd.openxmlformats-officedocument.theme+xml" PartName="/ppt/theme/theme1.xml"/>
</Types>
</file>

<file path=_rels/.rels><?xml version="1.0" encoding="UTF-8" standalone="no" ?>
<Relationships xmlns="http://schemas.openxmlformats.org/package/2006/relationships">
  <Relationship Id="rId1" Target="ppt/presentation.xml" Type="http://schemas.openxmlformats.org/officeDocument/2006/relationships/officeDocument"/>
  <Relationship Id="rId2" Target="docProps/app.xml" Type="http://schemas.openxmlformats.org/officeDocument/2006/relationships/extended-properties"/>
  <Relationship Id="rId3" Target="docProps/core.xml" Type="http://schemas.openxmlformats.org/package/2006/relationships/metadata/core-properties"/>
</Relationships>

</file>

<file path=ppt/presentation.xml><?xml version="1.0" encoding="utf-8"?>
<p:presentation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>
  <p:sldMasterIdLst>
    <p:sldMasterId id="2147483648" r:id="rId2"/>
  </p:sldMasterIdLst>
  <p:sldIdLst>
    <p:sldId id="256" r:id="rId3"/>
    <p:sldId id="257" r:id="rId4"/>
  </p:sldIdLst>
  <p:sldSz cx="41471848" cy="7775575"/>
  <p:notesSz cx="7775575" cy="41471848"/>
</p:presentation>
</file>

<file path=ppt/tableStyles.xml><?xml version="1.0" encoding="utf-8"?>
<a:tblStyleLs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def="{5C22544A-7EE6-4342-B048-85BDC9FD1C3A}"/>
</file>

<file path=ppt/_rels/presentation.xml.rels><?xml version="1.0" encoding="UTF-8" standalone="no" ?>
<Relationships xmlns="http://schemas.openxmlformats.org/package/2006/relationships">
  <Relationship Id="rId1" Target="theme/theme1.xml" Type="http://schemas.openxmlformats.org/officeDocument/2006/relationships/theme"/>
  <Relationship Id="rId2" Target="slideMasters/slideMaster1.xml" Type="http://schemas.openxmlformats.org/officeDocument/2006/relationships/slideMaster"/>
  <Relationship Id="rId3" Target="slides/slide1.xml" Type="http://schemas.openxmlformats.org/officeDocument/2006/relationships/slide"/>
  <Relationship Id="rId4" Target="slides/slide2.xml" Type="http://schemas.openxmlformats.org/officeDocument/2006/relationships/slide"/>
  <Relationship Id="rId5" Target="tableStyles.xml" Type="http://schemas.openxmlformats.org/officeDocument/2006/relationships/tableStyles"/>
</Relationships>

</file>

<file path=ppt/media/1.png>
</file>

<file path=ppt/media/2.png>
</file>

<file path=ppt/slideLayouts/_rels/slideLayout1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2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3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4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slideLayout1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title">
  <p:cSld name="Title">
    <p:spTree>
      <p:nvGrpSpPr>
        <p:cNvPr hidden="false" id="4" name="GroupShape 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5" name="Shape 5"/>
          <p:cNvSpPr txBox="true"/>
          <p:nvPr isPhoto="false">
            <p:ph idx="0" type="title"/>
          </p:nvPr>
        </p:nvSpPr>
        <p:spPr>
          <a:xfrm flipH="false" flipV="false" rot="0">
            <a:off x="1948920" y="3563412"/>
            <a:ext cx="27864606" cy="1183682"/>
          </a:xfrm>
          <a:prstGeom prst="rect">
            <a:avLst/>
          </a:prstGeom>
        </p:spPr>
        <p:txBody>
          <a:bodyPr anchor="t" bIns="45720" lIns="91440" rIns="91440" tIns="45720">
            <a:normAutofit fontScale="100%" lnSpcReduction="0%"/>
          </a:bodyPr>
          <a:lstStyle>
            <a:defPPr/>
            <a:lvl1pPr algn="l" lvl="0">
              <a:defRPr sz="1866"/>
            </a:lvl1pPr>
          </a:lstStyle>
          <a:p>
            <a:r>
              <a:t>Образец заголовка</a:t>
            </a:r>
          </a:p>
        </p:txBody>
      </p:sp>
      <p:sp>
        <p:nvSpPr>
          <p:cNvPr hidden="false" id="6" name="Shape 6"/>
          <p:cNvSpPr txBox="true"/>
          <p:nvPr isPhoto="false">
            <p:ph idx="1" type="subTitle"/>
          </p:nvPr>
        </p:nvSpPr>
        <p:spPr>
          <a:xfrm flipH="false" flipV="false" rot="0">
            <a:off x="1948920" y="4894374"/>
            <a:ext cx="27864606" cy="612249"/>
          </a:xfrm>
          <a:prstGeom prst="rect">
            <a:avLst/>
          </a:prstGeom>
        </p:spPr>
        <p:txBody>
          <a:bodyPr anchor="t" bIns="45720" lIns="91440" rIns="91440" tIns="45720">
            <a:normAutofit fontScale="100%" lnSpcReduction="0%"/>
          </a:bodyPr>
          <a:lstStyle>
            <a:defPPr/>
            <a:lvl1pPr algn="l" indent="0" lvl="0" marL="0">
              <a:buNone/>
              <a:defRPr sz="700">
                <a:latin typeface="Open Sans"/>
                <a:ea typeface="Open Sans"/>
                <a:cs typeface="Open Sans"/>
              </a:defRPr>
            </a:lvl1pPr>
            <a:lvl2pPr algn="ctr" indent="0" lvl="1" marL="177759">
              <a:buNone/>
              <a:defRPr sz="778"/>
            </a:lvl2pPr>
            <a:lvl3pPr algn="ctr" indent="0" lvl="2" marL="355519">
              <a:buNone/>
              <a:defRPr sz="700"/>
            </a:lvl3pPr>
            <a:lvl4pPr algn="ctr" indent="0" lvl="3" marL="533278">
              <a:buNone/>
              <a:defRPr sz="622"/>
            </a:lvl4pPr>
            <a:lvl5pPr algn="ctr" indent="0" lvl="4" marL="711037">
              <a:buNone/>
              <a:defRPr sz="622"/>
            </a:lvl5pPr>
            <a:lvl6pPr algn="ctr" indent="0" lvl="5" marL="888796">
              <a:buNone/>
              <a:defRPr sz="622"/>
            </a:lvl6pPr>
            <a:lvl7pPr algn="ctr" indent="0" lvl="6" marL="1066555">
              <a:buNone/>
              <a:defRPr sz="622"/>
            </a:lvl7pPr>
            <a:lvl8pPr algn="ctr" indent="0" lvl="7" marL="1244314">
              <a:buNone/>
              <a:defRPr sz="622"/>
            </a:lvl8pPr>
            <a:lvl9pPr algn="ctr" indent="0" lvl="8" marL="1422073">
              <a:buNone/>
              <a:defRPr sz="622"/>
            </a:lvl9pPr>
          </a:lstStyle>
          <a:p>
            <a:r>
              <a:t>Образец подзаголовка</a:t>
            </a:r>
          </a:p>
        </p:txBody>
      </p:sp>
      <p:sp>
        <p:nvSpPr>
          <p:cNvPr hidden="false" id="7" name="Shape 7"/>
          <p:cNvSpPr txBox="true"/>
          <p:nvPr isPhoto="false">
            <p:ph idx="12" type="sldNum"/>
          </p:nvPr>
        </p:nvSpPr>
        <p:spPr>
          <a:xfrm flipH="false" flipV="false" rot="0">
            <a:off x="220049" y="7502320"/>
            <a:ext cx="1627800" cy="173793"/>
          </a:xfrm>
          <a:prstGeom prst="rect">
            <a:avLst/>
          </a:prstGeom>
        </p:spPr>
        <p:txBody>
          <a:bodyPr anchor="ctr" bIns="45720" lIns="91440" rIns="91440" tIns="45720" vert="horz"/>
          <a:lstStyle>
            <a:defPPr/>
            <a:lvl1pPr algn="l" lvl="0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t>‹#›</a:t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cust">
  <p:cSld name="Пользовательский макет">
    <p:spTree>
      <p:nvGrpSpPr>
        <p:cNvPr hidden="false" id="8" name="GroupShape 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9" name="Shape 9"/>
          <p:cNvSpPr txBox="true"/>
          <p:nvPr isPhoto="false">
            <p:ph idx="12" type="sldNum"/>
          </p:nvPr>
        </p:nvSpPr>
        <p:spPr>
          <a:xfrm flipH="false" flipV="false" rot="0">
            <a:off x="220049" y="7502320"/>
            <a:ext cx="1627800" cy="173793"/>
          </a:xfrm>
          <a:prstGeom prst="rect">
            <a:avLst/>
          </a:prstGeom>
        </p:spPr>
        <p:txBody>
          <a:bodyPr anchor="ctr" bIns="45720" lIns="91440" rIns="91440" tIns="45720" vert="horz"/>
          <a:lstStyle>
            <a:defPPr/>
            <a:lvl1pPr algn="l" lvl="0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t>‹#›</a:t>
            </a:r>
          </a:p>
        </p:txBody>
      </p:sp>
      <p:pic>
        <p:nvPicPr>
          <p:cNvPr hidden="false" id="11" name="Picture 11"/>
          <p:cNvPicPr preferRelativeResize="true"/>
          <p:nvPr isPhoto="false"/>
        </p:nvPicPr>
        <p:blipFill>
          <a:blip/>
          <a:srcRect b="0" l="23849" r="7909" t="33452"/>
          <a:stretch/>
        </p:blipFill>
        <p:spPr>
          <a:xfrm flipH="false" flipV="false" rot="0">
            <a:off x="-74350" y="-1"/>
            <a:ext cx="41546200" cy="7775575"/>
          </a:xfrm>
          <a:prstGeom prst="rect">
            <a:avLst/>
          </a:prstGeom>
        </p:spPr>
      </p:pic>
      <p:sp>
        <p:nvSpPr>
          <p:cNvPr hidden="false" id="12" name="Shape 12"/>
          <p:cNvSpPr txBox="false"/>
          <p:nvPr isPhoto="false"/>
        </p:nvSpPr>
        <p:spPr>
          <a:xfrm flipH="false" flipV="false" rot="0">
            <a:off x="-46892" y="-2"/>
            <a:ext cx="41546200" cy="7775576"/>
          </a:xfrm>
          <a:prstGeom prst="rect">
            <a:avLst/>
          </a:prstGeom>
          <a:gradFill>
            <a:gsLst>
              <a:gs pos="0">
                <a:srgbClr val="08172E">
                  <a:alpha val="46000"/>
                </a:srgbClr>
              </a:gs>
              <a:gs pos="39000">
                <a:schemeClr val="bg2">
                  <a:lumMod val="2000"/>
                  <a:alpha val="39000"/>
                </a:schemeClr>
              </a:gs>
            </a:gsLst>
          </a:gradFill>
          <a:ln>
            <a:noFill/>
          </a:ln>
        </p:spPr>
        <p:txBody>
          <a:bodyPr anchor="ctr" bIns="45720" lIns="91440" rIns="91440" tIns="45720"/>
          <a:p>
            <a:pPr algn="ctr" indent="0" marL="0"/>
            <a:endParaRPr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cust">
  <p:cSld name="Пустой слайд">
    <p:spTree>
      <p:nvGrpSpPr>
        <p:cNvPr hidden="false" id="13" name="GroupShape 1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4" name="Shape 14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 bIns="45720" lIns="91440" rIns="91440" tIns="45720"/>
          <a:lstStyle>
            <a:defPPr/>
            <a:lvl1pPr lvl="0"/>
          </a:lstStyle>
          <a:p/>
        </p:txBody>
      </p:sp>
      <p:sp>
        <p:nvSpPr>
          <p:cNvPr hidden="false" id="15" name="Shape 15"/>
          <p:cNvSpPr txBox="true"/>
          <p:nvPr isPhoto="false">
            <p:ph idx="0" type="title"/>
          </p:nvPr>
        </p:nvSpPr>
        <p:spPr>
          <a:xfrm flipH="false" flipV="false" rot="0">
            <a:off x="367410" y="238759"/>
            <a:ext cx="13294899" cy="612000"/>
          </a:xfrm>
          <a:prstGeom prst="rect">
            <a:avLst/>
          </a:prstGeom>
        </p:spPr>
        <p:txBody>
          <a:bodyPr anchor="t" bIns="45720" lIns="91440" rIns="91440" tIns="45720" vert="horz">
            <a:normAutofit fontScale="100%" lnSpcReduction="0%"/>
          </a:bodyPr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16" name="Shape 16"/>
          <p:cNvSpPr txBox="true"/>
          <p:nvPr isPhoto="false"/>
        </p:nvSpPr>
        <p:spPr>
          <a:xfrm flipH="false" flipV="false" rot="0">
            <a:off x="40338376" y="238769"/>
            <a:ext cx="733434" cy="307777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r" indent="0" marL="0"/>
            <a:r>
              <a:rPr sz="1400">
                <a:solidFill>
                  <a:schemeClr val="bg1">
                    <a:lumMod val="50000"/>
                  </a:schemeClr>
                </a:solidFill>
                <a:latin typeface="+mn-lt"/>
                <a:ea typeface="+mn-ea"/>
                <a:cs typeface="+mn-cs"/>
              </a:rPr>
              <a:t>‹#›</a:t>
            </a:r>
            <a:endParaRPr sz="1400">
              <a:solidFill>
                <a:schemeClr val="bg1">
                  <a:lumMod val="50000"/>
                </a:schemeClr>
              </a:solidFill>
              <a:latin typeface="+mn-lt"/>
              <a:ea typeface="+mn-ea"/>
              <a:cs typeface="+mn-cs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cust">
  <p:cSld name="1_Пользовательский макет">
    <p:spTree>
      <p:nvGrpSpPr>
        <p:cNvPr hidden="false" id="17" name="GroupShape 1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8" name="Shape 18"/>
          <p:cNvSpPr txBox="true"/>
          <p:nvPr isPhoto="false">
            <p:ph idx="12" type="sldNum"/>
          </p:nvPr>
        </p:nvSpPr>
        <p:spPr>
          <a:xfrm flipH="false" flipV="false" rot="0">
            <a:off x="220049" y="7502320"/>
            <a:ext cx="1627800" cy="173793"/>
          </a:xfrm>
          <a:prstGeom prst="rect">
            <a:avLst/>
          </a:prstGeom>
        </p:spPr>
        <p:txBody>
          <a:bodyPr anchor="ctr" bIns="45720" lIns="91440" rIns="91440" tIns="45720" vert="horz"/>
          <a:lstStyle>
            <a:defPPr/>
            <a:lvl1pPr algn="l" lvl="0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t>‹#›</a:t>
            </a:r>
          </a:p>
        </p:txBody>
      </p:sp>
      <p:pic>
        <p:nvPicPr>
          <p:cNvPr hidden="false" id="20" name="Picture 20"/>
          <p:cNvPicPr preferRelativeResize="true"/>
          <p:nvPr isPhoto="false"/>
        </p:nvPicPr>
        <p:blipFill>
          <a:blip/>
          <a:srcRect b="0" l="23849" r="7909" t="33452"/>
          <a:stretch/>
        </p:blipFill>
        <p:spPr>
          <a:xfrm flipH="false" flipV="false" rot="0">
            <a:off x="-74350" y="-1"/>
            <a:ext cx="41546200" cy="7775575"/>
          </a:xfrm>
          <a:prstGeom prst="rect">
            <a:avLst/>
          </a:prstGeom>
        </p:spPr>
      </p:pic>
      <p:sp>
        <p:nvSpPr>
          <p:cNvPr hidden="false" id="21" name="Shape 21"/>
          <p:cNvSpPr txBox="false"/>
          <p:nvPr isPhoto="false"/>
        </p:nvSpPr>
        <p:spPr>
          <a:xfrm flipH="false" flipV="false" rot="0">
            <a:off x="-46892" y="-2"/>
            <a:ext cx="41546200" cy="7775576"/>
          </a:xfrm>
          <a:prstGeom prst="rect">
            <a:avLst/>
          </a:prstGeom>
          <a:gradFill>
            <a:gsLst>
              <a:gs pos="0">
                <a:srgbClr val="08172E">
                  <a:alpha val="46000"/>
                </a:srgbClr>
              </a:gs>
              <a:gs pos="39000">
                <a:schemeClr val="bg2">
                  <a:lumMod val="2000"/>
                  <a:alpha val="39000"/>
                </a:schemeClr>
              </a:gs>
            </a:gsLst>
          </a:gradFill>
          <a:ln>
            <a:noFill/>
          </a:ln>
        </p:spPr>
        <p:txBody>
          <a:bodyPr anchor="ctr" bIns="45720" lIns="91440" rIns="91440" tIns="45720"/>
          <a:p>
            <a:pPr algn="ctr" indent="0" marL="0"/>
            <a:endParaRPr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</p:spTree>
  </p:cSld>
</p:sldLayout>
</file>

<file path=ppt/slideMasters/_rels/slideMaster1.xml.rels><?xml version="1.0" encoding="UTF-8" standalone="no" ?>
<Relationships xmlns="http://schemas.openxmlformats.org/package/2006/relationships">
  <Relationship Id="rId1" Target="../theme/theme1.xml" Type="http://schemas.openxmlformats.org/officeDocument/2006/relationships/theme"/>
  <Relationship Id="rId2" Target="../slideLayouts/slideLayout1.xml" Type="http://schemas.openxmlformats.org/officeDocument/2006/relationships/slideLayout"/>
  <Relationship Id="rId3" Target="../slideLayouts/slideLayout2.xml" Type="http://schemas.openxmlformats.org/officeDocument/2006/relationships/slideLayout"/>
  <Relationship Id="rId4" Target="../slideLayouts/slideLayout3.xml" Type="http://schemas.openxmlformats.org/officeDocument/2006/relationships/slideLayout"/>
  <Relationship Id="rId5" Target="../slideLayouts/slideLayout4.xml" Type="http://schemas.openxmlformats.org/officeDocument/2006/relationships/slideLayout"/>
</Relationships>

</file>

<file path=ppt/slideMasters/slideMaster1.xml><?xml version="1.0" encoding="utf-8"?>
<p:sldMaster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>
  <p:cSld name="">
    <p:bg>
      <p:bgPr>
        <a:solidFill>
          <a:srgbClr val="0A2242"/>
        </a:solidFill>
      </p:bgPr>
    </p:bg>
    <p:spTree>
      <p:nvGrpSpPr>
        <p:cNvPr hidden="false" id="1" name="GroupShape 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" name="Shape 2"/>
          <p:cNvSpPr txBox="true"/>
          <p:nvPr isPhoto="false">
            <p:ph idx="4" type="sldNum"/>
          </p:nvPr>
        </p:nvSpPr>
        <p:spPr>
          <a:xfrm flipH="false" flipV="false" rot="0">
            <a:off x="39433112" y="151868"/>
            <a:ext cx="1627801" cy="173792"/>
          </a:xfrm>
          <a:prstGeom prst="rect">
            <a:avLst/>
          </a:prstGeom>
        </p:spPr>
        <p:txBody>
          <a:bodyPr anchor="ctr" bIns="45720" lIns="91440" rIns="91440" tIns="45720" vert="horz"/>
          <a:lstStyle>
            <a:defPPr/>
            <a:lvl1pPr algn="l" indent="0" lvl="0" marL="0">
              <a:defRPr sz="105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algn="l" indent="0" lvl="1" marL="457018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0" lvl="2" marL="914034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0" lvl="3" marL="1371052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0" lvl="4" marL="1828068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0" lvl="5" marL="2285086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0" lvl="6" marL="2742102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0" lvl="7" marL="319912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0" lvl="8" marL="3656137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t>‹#›</a:t>
            </a:r>
          </a:p>
        </p:txBody>
      </p:sp>
      <p:sp>
        <p:nvSpPr>
          <p:cNvPr hidden="false" id="3" name="Shape 3"/>
          <p:cNvSpPr txBox="true"/>
          <p:nvPr isPhoto="false"/>
        </p:nvSpPr>
        <p:spPr>
          <a:xfrm flipH="false" flipV="false" rot="0">
            <a:off x="26259488" y="7392231"/>
            <a:ext cx="1085198" cy="173793"/>
          </a:xfrm>
          <a:prstGeom prst="rect">
            <a:avLst/>
          </a:prstGeom>
        </p:spPr>
        <p:txBody>
          <a:bodyPr anchor="ctr" bIns="45720" lIns="91440" rIns="91440" tIns="45720" vert="horz"/>
          <a:lstStyle>
            <a:defPPr/>
            <a:lvl1pPr algn="r" indent="0" lvl="0" marL="0">
              <a:defRPr sz="105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algn="l" indent="0" lvl="1" marL="457018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0" lvl="2" marL="914034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0" lvl="3" marL="1371052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0" lvl="4" marL="1828068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0" lvl="5" marL="2285086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0" lvl="6" marL="2742102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0" lvl="7" marL="319912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0" lvl="8" marL="3656137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>
                <a:solidFill>
                  <a:srgbClr val="000000">
                    <a:tint val="75000"/>
                  </a:srgbClr>
                </a:solidFill>
                <a:latin typeface="Inter"/>
                <a:ea typeface="Inter"/>
                <a:cs typeface="Inter"/>
              </a:rPr>
              <a:t>‹#›</a:t>
            </a:r>
            <a:endParaRPr>
              <a:solidFill>
                <a:srgbClr val="000000">
                  <a:tint val="75000"/>
                </a:srgbClr>
              </a:solidFill>
              <a:latin typeface="Inter"/>
              <a:ea typeface="Inter"/>
              <a:cs typeface="Inter"/>
            </a:endParaRPr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</p:sldLayoutIdLst>
  <p:txStyles>
    <p:titleStyle>
      <a:defPPr/>
      <a:lvl1pPr algn="l" lvl="0">
        <a:lnSpc>
          <a:spcPct val="100000"/>
        </a:lnSpc>
        <a:buNone/>
        <a:defRPr b="true" sz="1097">
          <a:solidFill>
            <a:schemeClr val="bg1"/>
          </a:solidFill>
          <a:latin typeface="Open Sans"/>
          <a:ea typeface="Open Sans"/>
          <a:cs typeface="Open Sans"/>
        </a:defRPr>
      </a:lvl1pPr>
    </p:titleStyle>
    <p:bodyStyle>
      <a:defPPr/>
      <a:lvl1pPr algn="l" indent="0" lvl="0" marL="0">
        <a:lnSpc>
          <a:spcPct val="90000"/>
        </a:lnSpc>
        <a:spcBef>
          <a:spcPts val="389"/>
        </a:spcBef>
        <a:buFont typeface="Arial"/>
        <a:buNone/>
        <a:defRPr sz="617">
          <a:solidFill>
            <a:schemeClr val="bg1"/>
          </a:solidFill>
          <a:latin typeface="Open Sans"/>
          <a:ea typeface="Open Sans"/>
          <a:cs typeface="Open Sans"/>
        </a:defRPr>
      </a:lvl1pPr>
      <a:lvl2pPr algn="l" indent="0" lvl="1" marL="177759">
        <a:lnSpc>
          <a:spcPct val="90000"/>
        </a:lnSpc>
        <a:spcBef>
          <a:spcPts val="194"/>
        </a:spcBef>
        <a:buFont typeface="Arial"/>
        <a:buNone/>
        <a:defRPr sz="480">
          <a:solidFill>
            <a:schemeClr val="bg1"/>
          </a:solidFill>
          <a:latin typeface="Open Sans"/>
          <a:ea typeface="Open Sans"/>
          <a:cs typeface="Open Sans"/>
        </a:defRPr>
      </a:lvl2pPr>
      <a:lvl3pPr algn="l" indent="0" lvl="2" marL="355519">
        <a:lnSpc>
          <a:spcPct val="90000"/>
        </a:lnSpc>
        <a:spcBef>
          <a:spcPts val="194"/>
        </a:spcBef>
        <a:buFont typeface="Arial"/>
        <a:buNone/>
        <a:defRPr sz="411">
          <a:solidFill>
            <a:schemeClr val="bg1"/>
          </a:solidFill>
          <a:latin typeface="Open Sans"/>
          <a:ea typeface="Open Sans"/>
          <a:cs typeface="Open Sans"/>
        </a:defRPr>
      </a:lvl3pPr>
      <a:lvl4pPr algn="l" indent="0" lvl="3" marL="533278">
        <a:lnSpc>
          <a:spcPct val="90000"/>
        </a:lnSpc>
        <a:spcBef>
          <a:spcPts val="194"/>
        </a:spcBef>
        <a:buFont typeface="Arial"/>
        <a:buNone/>
        <a:defRPr sz="411">
          <a:solidFill>
            <a:schemeClr val="bg1"/>
          </a:solidFill>
          <a:latin typeface="Open Sans"/>
          <a:ea typeface="Open Sans"/>
          <a:cs typeface="Open Sans"/>
        </a:defRPr>
      </a:lvl4pPr>
      <a:lvl5pPr algn="l" indent="0" lvl="4" marL="711037">
        <a:lnSpc>
          <a:spcPct val="90000"/>
        </a:lnSpc>
        <a:spcBef>
          <a:spcPts val="194"/>
        </a:spcBef>
        <a:buFont typeface="Arial"/>
        <a:buNone/>
        <a:defRPr sz="411">
          <a:solidFill>
            <a:schemeClr val="bg1"/>
          </a:solidFill>
          <a:latin typeface="Open Sans"/>
          <a:ea typeface="Open Sans"/>
          <a:cs typeface="Open Sans"/>
        </a:defRPr>
      </a:lvl5pPr>
      <a:lvl6pPr algn="l" indent="-88880" lvl="5" marL="977675">
        <a:lnSpc>
          <a:spcPct val="90000"/>
        </a:lnSpc>
        <a:spcBef>
          <a:spcPts val="194"/>
        </a:spcBef>
        <a:buFont typeface="Arial"/>
        <a:buChar char="•"/>
        <a:defRPr sz="700">
          <a:solidFill>
            <a:schemeClr val="tx1"/>
          </a:solidFill>
          <a:latin typeface="+mn-lt"/>
          <a:ea typeface="+mn-ea"/>
          <a:cs typeface="+mn-cs"/>
        </a:defRPr>
      </a:lvl6pPr>
      <a:lvl7pPr algn="l" indent="-88880" lvl="6" marL="1155435">
        <a:lnSpc>
          <a:spcPct val="90000"/>
        </a:lnSpc>
        <a:spcBef>
          <a:spcPts val="194"/>
        </a:spcBef>
        <a:buFont typeface="Arial"/>
        <a:buChar char="•"/>
        <a:defRPr sz="700">
          <a:solidFill>
            <a:schemeClr val="tx1"/>
          </a:solidFill>
          <a:latin typeface="+mn-lt"/>
          <a:ea typeface="+mn-ea"/>
          <a:cs typeface="+mn-cs"/>
        </a:defRPr>
      </a:lvl7pPr>
      <a:lvl8pPr algn="l" indent="-88880" lvl="7" marL="1333194">
        <a:lnSpc>
          <a:spcPct val="90000"/>
        </a:lnSpc>
        <a:spcBef>
          <a:spcPts val="194"/>
        </a:spcBef>
        <a:buFont typeface="Arial"/>
        <a:buChar char="•"/>
        <a:defRPr sz="700">
          <a:solidFill>
            <a:schemeClr val="tx1"/>
          </a:solidFill>
          <a:latin typeface="+mn-lt"/>
          <a:ea typeface="+mn-ea"/>
          <a:cs typeface="+mn-cs"/>
        </a:defRPr>
      </a:lvl8pPr>
      <a:lvl9pPr algn="l" indent="-88880" lvl="8" marL="1510953">
        <a:lnSpc>
          <a:spcPct val="90000"/>
        </a:lnSpc>
        <a:spcBef>
          <a:spcPts val="194"/>
        </a:spcBef>
        <a:buFont typeface="Arial"/>
        <a:buChar char="•"/>
        <a:defRPr sz="7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/>
      <a:lvl1pPr algn="l" indent="0" lvl="0" marL="0">
        <a:defRPr sz="700">
          <a:solidFill>
            <a:schemeClr val="tx1"/>
          </a:solidFill>
          <a:latin typeface="+mn-lt"/>
          <a:ea typeface="+mn-ea"/>
          <a:cs typeface="+mn-cs"/>
        </a:defRPr>
      </a:lvl1pPr>
      <a:lvl2pPr algn="l" indent="0" lvl="1" marL="177759">
        <a:defRPr sz="700">
          <a:solidFill>
            <a:schemeClr val="tx1"/>
          </a:solidFill>
          <a:latin typeface="+mn-lt"/>
          <a:ea typeface="+mn-ea"/>
          <a:cs typeface="+mn-cs"/>
        </a:defRPr>
      </a:lvl2pPr>
      <a:lvl3pPr algn="l" indent="0" lvl="2" marL="355519">
        <a:defRPr sz="700">
          <a:solidFill>
            <a:schemeClr val="tx1"/>
          </a:solidFill>
          <a:latin typeface="+mn-lt"/>
          <a:ea typeface="+mn-ea"/>
          <a:cs typeface="+mn-cs"/>
        </a:defRPr>
      </a:lvl3pPr>
      <a:lvl4pPr algn="l" indent="0" lvl="3" marL="533278">
        <a:defRPr sz="700">
          <a:solidFill>
            <a:schemeClr val="tx1"/>
          </a:solidFill>
          <a:latin typeface="+mn-lt"/>
          <a:ea typeface="+mn-ea"/>
          <a:cs typeface="+mn-cs"/>
        </a:defRPr>
      </a:lvl4pPr>
      <a:lvl5pPr algn="l" indent="0" lvl="4" marL="711037">
        <a:defRPr sz="700">
          <a:solidFill>
            <a:schemeClr val="tx1"/>
          </a:solidFill>
          <a:latin typeface="+mn-lt"/>
          <a:ea typeface="+mn-ea"/>
          <a:cs typeface="+mn-cs"/>
        </a:defRPr>
      </a:lvl5pPr>
      <a:lvl6pPr algn="l" indent="0" lvl="5" marL="888796">
        <a:defRPr sz="700">
          <a:solidFill>
            <a:schemeClr val="tx1"/>
          </a:solidFill>
          <a:latin typeface="+mn-lt"/>
          <a:ea typeface="+mn-ea"/>
          <a:cs typeface="+mn-cs"/>
        </a:defRPr>
      </a:lvl6pPr>
      <a:lvl7pPr algn="l" indent="0" lvl="6" marL="1066555">
        <a:defRPr sz="700">
          <a:solidFill>
            <a:schemeClr val="tx1"/>
          </a:solidFill>
          <a:latin typeface="+mn-lt"/>
          <a:ea typeface="+mn-ea"/>
          <a:cs typeface="+mn-cs"/>
        </a:defRPr>
      </a:lvl7pPr>
      <a:lvl8pPr algn="l" indent="0" lvl="7" marL="1244314">
        <a:defRPr sz="700">
          <a:solidFill>
            <a:schemeClr val="tx1"/>
          </a:solidFill>
          <a:latin typeface="+mn-lt"/>
          <a:ea typeface="+mn-ea"/>
          <a:cs typeface="+mn-cs"/>
        </a:defRPr>
      </a:lvl8pPr>
      <a:lvl9pPr algn="l" indent="0" lvl="8" marL="1422073">
        <a:defRPr sz="7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no" ?>
<Relationships xmlns="http://schemas.openxmlformats.org/package/2006/relationships">
  <Relationship Id="rId1" Target="../media/1.png" Type="http://schemas.openxmlformats.org/officeDocument/2006/relationships/image"/>
  <Relationship Id="rId2" Target="../media/2.png" Type="http://schemas.openxmlformats.org/officeDocument/2006/relationships/image"/>
  <Relationship Id="rId3" Target="../slideLayouts/slideLayout1.xml" Type="http://schemas.openxmlformats.org/officeDocument/2006/relationships/slideLayout"/>
</Relationships>

</file>

<file path=ppt/slides/_rels/slide2.xml.rels><?xml version="1.0" encoding="UTF-8" standalone="no" ?>
<Relationships xmlns="http://schemas.openxmlformats.org/package/2006/relationships">
  <Relationship Id="rId1" Target="../slideLayouts/slideLayout3.xml" Type="http://schemas.openxmlformats.org/officeDocument/2006/relationships/slideLayout"/>
</Relationships>

</file>

<file path=ppt/slides/slide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2" name="GroupShape 2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3" name="Shape 23"/>
          <p:cNvSpPr txBox="false"/>
          <p:nvPr isPhoto="false"/>
        </p:nvSpPr>
        <p:spPr>
          <a:xfrm flipH="false" flipV="false" rot="0">
            <a:off x="9298431" y="1"/>
            <a:ext cx="32002044" cy="7775575"/>
          </a:xfrm>
          <a:prstGeom prst="rect">
            <a:avLst/>
          </a:prstGeom>
          <a:gradFill>
            <a:gsLst>
              <a:gs pos="0">
                <a:srgbClr val="002344"/>
              </a:gs>
              <a:gs pos="99000">
                <a:srgbClr val="002344">
                  <a:alpha val="60489"/>
                </a:srgbClr>
              </a:gs>
            </a:gsLst>
          </a:gradFill>
          <a:ln>
            <a:noFill/>
          </a:ln>
        </p:spPr>
        <p:txBody>
          <a:bodyPr anchor="ctr" bIns="45720" lIns="91440" rIns="91440" tIns="45720"/>
          <a:p>
            <a:pPr algn="ctr" indent="0" marL="0"/>
            <a:endParaRPr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pic>
        <p:nvPicPr>
          <p:cNvPr hidden="false" id="25" name="Picture 25"/>
          <p:cNvPicPr preferRelativeResize="true"/>
          <p:nvPr isPhoto="false"/>
        </p:nvPicPr>
        <p:blipFill>
          <a:blip r:embed="rId1"/>
          <a:stretch/>
        </p:blipFill>
        <p:spPr>
          <a:xfrm flipH="false" flipV="false" rot="0">
            <a:off x="39422500" y="494863"/>
            <a:ext cx="1021311" cy="1180201"/>
          </a:xfrm>
          <a:prstGeom prst="rect">
            <a:avLst/>
          </a:prstGeom>
        </p:spPr>
      </p:pic>
      <p:grpSp>
        <p:nvGrpSpPr>
          <p:cNvPr hidden="false" id="26" name="Shape 26"/>
          <p:cNvGrpSpPr/>
          <p:nvPr isPhoto="false"/>
        </p:nvGrpSpPr>
        <p:grpSpPr>
          <a:xfrm flipH="false" flipV="false" rot="0">
            <a:off x="5795293" y="4467965"/>
            <a:ext cx="12905236" cy="923330"/>
            <a:chOff x="0" y="0"/>
            <a:chExt cx="12905236" cy="923330"/>
          </a:xfrm>
        </p:grpSpPr>
        <p:sp>
          <p:nvSpPr>
            <p:cNvPr hidden="false" id="27" name="Shape 27"/>
            <p:cNvSpPr txBox="true"/>
            <p:nvPr isPhoto="false"/>
          </p:nvSpPr>
          <p:spPr>
            <a:xfrm flipH="false" flipV="false" rot="0">
              <a:off x="773378" y="0"/>
              <a:ext cx="12131858" cy="923330"/>
            </a:xfrm>
            <a:prstGeom prst="rect">
              <a:avLst/>
            </a:prstGeom>
          </p:spPr>
          <p:txBody>
            <a:bodyPr anchor="t" bIns="44449" lIns="88899" rIns="88899" tIns="44449" vert="horz">
              <a:noAutofit/>
            </a:bodyPr>
            <a:lstStyle>
              <a:defPPr/>
              <a:lvl1pPr algn="l" indent="0" lvl="0" marL="0">
                <a:lnSpc>
                  <a:spcPct val="100000"/>
                </a:lnSpc>
                <a:buNone/>
                <a:defRPr b="true" i="false" sz="3200">
                  <a:solidFill>
                    <a:schemeClr val="bg1"/>
                  </a:solidFill>
                  <a:latin typeface="Arial"/>
                  <a:ea typeface="Arial"/>
                  <a:cs typeface="Arial"/>
                </a:defRPr>
              </a:lvl1pPr>
              <a:lvl2pPr algn="l" indent="0" lvl="1" marL="457018">
                <a:defRPr sz="18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algn="l" indent="0" lvl="2" marL="914034">
                <a:defRPr sz="18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algn="l" indent="0" lvl="3" marL="1371052">
                <a:defRPr sz="18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algn="l" indent="0" lvl="4" marL="1828068">
                <a:defRPr sz="18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algn="l" indent="0" lvl="5" marL="2285086">
                <a:defRPr sz="18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algn="l" indent="0" lvl="6" marL="2742102">
                <a:defRPr sz="18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algn="l" indent="0" lvl="7" marL="3199120">
                <a:defRPr sz="18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algn="l" indent="0" lvl="8" marL="3656137">
                <a:defRPr sz="18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b="false" sz="2000">
                  <a:solidFill>
                    <a:srgbClr val="00B050"/>
                  </a:solidFill>
                  <a:latin typeface="+mn-lt"/>
                  <a:ea typeface="+mn-ea"/>
                  <a:cs typeface="+mn-cs"/>
                </a:rPr>
                <a:t>Приступа Елена Николаевна</a:t>
              </a:r>
            </a:p>
            <a:p>
              <a:r>
                <a:rPr b="false" sz="1800">
                  <a:latin typeface="+mn-lt"/>
                  <a:ea typeface="+mn-ea"/>
                  <a:cs typeface="+mn-cs"/>
                </a:rPr>
                <a:t>директор ФГБНУ «Институт развития, здоровья и адаптации ребенка»</a:t>
              </a:r>
              <a:endParaRPr b="false" sz="1800">
                <a:solidFill>
                  <a:srgbClr val="02020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hidden="false" id="28" name="Shape 28"/>
            <p:cNvSpPr txBox="false"/>
            <p:nvPr isPhoto="false"/>
          </p:nvSpPr>
          <p:spPr>
            <a:xfrm flipH="false" flipV="false" rot="0">
              <a:off x="0" y="0"/>
              <a:ext cx="721619" cy="721620"/>
            </a:xfrm>
            <a:prstGeom prst="ellipse">
              <a:avLst/>
            </a:prstGeom>
            <a:solidFill>
              <a:srgbClr val="002244"/>
            </a:solidFill>
            <a:ln w="12700">
              <a:solidFill>
                <a:schemeClr val="bg1"/>
              </a:solidFill>
              <a:prstDash val="solid"/>
            </a:ln>
          </p:spPr>
          <p:txBody>
            <a:bodyPr anchor="ctr" bIns="45720" lIns="0" rIns="0" tIns="45720"/>
            <a:p>
              <a:pPr algn="ctr" indent="0" marL="0"/>
              <a:r>
                <a:rPr sz="1050">
                  <a:solidFill>
                    <a:schemeClr val="lt1"/>
                  </a:solidFill>
                  <a:latin typeface="+mn-lt"/>
                  <a:ea typeface="+mn-ea"/>
                  <a:cs typeface="+mn-cs"/>
                </a:rPr>
                <a:t>ФОТО</a:t>
              </a:r>
              <a:endParaRPr sz="18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</p:grpSp>
      <p:sp>
        <p:nvSpPr>
          <p:cNvPr hidden="false" id="29" name="Shape 29"/>
          <p:cNvSpPr txBox="true"/>
          <p:nvPr isPhoto="false"/>
        </p:nvSpPr>
        <p:spPr>
          <a:xfrm flipH="false" flipV="false" rot="0">
            <a:off x="5795292" y="2644048"/>
            <a:ext cx="17720874" cy="1567093"/>
          </a:xfrm>
          <a:prstGeom prst="rect">
            <a:avLst/>
          </a:prstGeom>
        </p:spPr>
        <p:txBody>
          <a:bodyPr anchor="ctr" bIns="44449" lIns="88899" rIns="88899" tIns="44449" vert="horz" wrap="square">
            <a:spAutoFit/>
          </a:bodyPr>
          <a:lstStyle>
            <a:defPPr/>
            <a:lvl1pPr algn="l" indent="0" lvl="0" marL="0">
              <a:lnSpc>
                <a:spcPct val="100000"/>
              </a:lnSpc>
              <a:buNone/>
              <a:defRPr b="true" i="false" sz="3200">
                <a:solidFill>
                  <a:schemeClr val="bg1"/>
                </a:solidFill>
                <a:latin typeface="Arial"/>
                <a:ea typeface="Arial"/>
                <a:cs typeface="Arial"/>
              </a:defRPr>
            </a:lvl1pPr>
            <a:lvl2pPr algn="l" indent="0" lvl="1" marL="457018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0" lvl="2" marL="914034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0" lvl="3" marL="1371052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0" lvl="4" marL="1828068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0" lvl="5" marL="2285086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0" lvl="6" marL="2742102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0" lvl="7" marL="319912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0" lvl="8" marL="3656137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sz="4800">
                <a:latin typeface="+mn-lt"/>
                <a:ea typeface="+mn-ea"/>
                <a:cs typeface="+mn-cs"/>
              </a:rPr>
              <a:t>Рабочая группа №</a:t>
            </a:r>
            <a:r>
              <a:rPr sz="4800">
                <a:latin typeface="+mn-lt"/>
                <a:ea typeface="+mn-ea"/>
                <a:cs typeface="+mn-cs"/>
              </a:rPr>
              <a:t>1</a:t>
            </a:r>
            <a:br>
              <a:rPr sz="4800">
                <a:latin typeface="+mn-lt"/>
                <a:ea typeface="+mn-ea"/>
                <a:cs typeface="+mn-cs"/>
              </a:rPr>
            </a:br>
            <a:r>
              <a:rPr sz="4800">
                <a:latin typeface="+mn-lt"/>
                <a:ea typeface="+mn-ea"/>
                <a:cs typeface="+mn-cs"/>
              </a:rPr>
              <a:t>«Дошкольное образование»</a:t>
            </a:r>
          </a:p>
        </p:txBody>
      </p:sp>
      <p:sp>
        <p:nvSpPr>
          <p:cNvPr hidden="false" id="30" name="Shape 30"/>
          <p:cNvSpPr txBox="false"/>
          <p:nvPr isPhoto="false"/>
        </p:nvSpPr>
        <p:spPr>
          <a:xfrm flipH="false" flipV="false" rot="0">
            <a:off x="5182987" y="2688652"/>
            <a:ext cx="0" cy="2448262"/>
          </a:xfrm>
          <a:prstGeom prst="line">
            <a:avLst/>
          </a:prstGeom>
          <a:ln w="28575">
            <a:solidFill>
              <a:schemeClr val="bg1"/>
            </a:solidFill>
            <a:prstDash val="solid"/>
          </a:ln>
        </p:spPr>
        <p:style>
          <a:lnRef idx="0"/>
          <a:fillRef idx="0">
            <a:schemeClr val="accent1"/>
          </a:fillRef>
          <a:effectRef idx="0"/>
          <a:fontRef idx="none"/>
        </p:style>
      </p:sp>
      <p:pic>
        <p:nvPicPr>
          <p:cNvPr hidden="false" id="32" name="Picture 32"/>
          <p:cNvPicPr preferRelativeResize="true"/>
          <p:nvPr isPhoto="false"/>
        </p:nvPicPr>
        <p:blipFill>
          <a:blip r:embed="rId2"/>
          <a:stretch/>
        </p:blipFill>
        <p:spPr>
          <a:xfrm flipH="false" flipV="false" rot="0">
            <a:off x="2008824" y="2794050"/>
            <a:ext cx="2414640" cy="2136673"/>
          </a:xfrm>
          <a:prstGeom prst="rect">
            <a:avLst/>
          </a:prstGeom>
        </p:spPr>
      </p:pic>
    </p:spTree>
  </p:cSld>
</p:sld>
</file>

<file path=ppt/slides/slide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33" name="GroupShape 3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4" name="Shape 34"/>
          <p:cNvSpPr txBox="false"/>
          <p:nvPr isPhoto="false"/>
        </p:nvSpPr>
        <p:spPr>
          <a:xfrm flipH="false" flipV="false" rot="0">
            <a:off x="29369904" y="153785"/>
            <a:ext cx="6719915" cy="7457555"/>
          </a:xfrm>
          <a:prstGeom prst="rect">
            <a:avLst/>
          </a:prstGeom>
          <a:solidFill>
            <a:srgbClr val="002C50"/>
          </a:solidFill>
          <a:ln w="12700">
            <a:solidFill>
              <a:srgbClr val="76B5F6"/>
            </a:solidFill>
            <a:prstDash val="solid"/>
          </a:ln>
        </p:spPr>
        <p:txBody>
          <a:bodyPr anchor="ctr" bIns="45720" lIns="91440" rIns="91440" tIns="45720"/>
          <a:p>
            <a:pPr algn="ctr" indent="0" marL="0"/>
            <a:endParaRPr sz="1600">
              <a:solidFill>
                <a:srgbClr val="FFFFFF"/>
              </a:solidFill>
              <a:latin typeface="Arial"/>
              <a:ea typeface="Arial"/>
              <a:cs typeface="Arial"/>
            </a:endParaRPr>
          </a:p>
        </p:txBody>
      </p:sp>
      <p:sp>
        <p:nvSpPr>
          <p:cNvPr hidden="false" id="35" name="Shape 35"/>
          <p:cNvSpPr txBox="false"/>
          <p:nvPr isPhoto="false"/>
        </p:nvSpPr>
        <p:spPr>
          <a:xfrm flipH="false" flipV="false" rot="0">
            <a:off x="240247" y="166493"/>
            <a:ext cx="10949923" cy="7442588"/>
          </a:xfrm>
          <a:prstGeom prst="rect">
            <a:avLst/>
          </a:prstGeom>
          <a:solidFill>
            <a:srgbClr val="002C50"/>
          </a:solidFill>
          <a:ln w="12700">
            <a:solidFill>
              <a:srgbClr val="76B5F6"/>
            </a:solidFill>
            <a:prstDash val="solid"/>
          </a:ln>
        </p:spPr>
        <p:txBody>
          <a:bodyPr anchor="ctr" bIns="45720" lIns="91440" rIns="91440" tIns="45720"/>
          <a:p>
            <a:pPr algn="ctr" indent="0" marL="0"/>
            <a:endParaRPr sz="1600">
              <a:solidFill>
                <a:srgbClr val="FFFFFF"/>
              </a:solidFill>
              <a:latin typeface="Arial"/>
              <a:ea typeface="Arial"/>
              <a:cs typeface="Arial"/>
            </a:endParaRPr>
          </a:p>
        </p:txBody>
      </p:sp>
      <p:sp>
        <p:nvSpPr>
          <p:cNvPr hidden="false" id="36" name="Shape 36"/>
          <p:cNvSpPr txBox="true"/>
          <p:nvPr isPhoto="false"/>
        </p:nvSpPr>
        <p:spPr>
          <a:xfrm flipH="false" flipV="false" rot="16200000">
            <a:off x="26123868" y="3491274"/>
            <a:ext cx="7650838" cy="584775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ctr" indent="0" marL="0" marR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sz="3200">
                <a:solidFill>
                  <a:srgbClr val="00B050"/>
                </a:solidFill>
                <a:latin typeface="Montserrat"/>
                <a:ea typeface="Montserrat"/>
                <a:cs typeface="Montserrat"/>
              </a:rPr>
              <a:t>ОБРАЗ ВЫПУСКНИКА 2040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37" name="Shape 37"/>
          <p:cNvSpPr txBox="false"/>
          <p:nvPr isPhoto="false"/>
        </p:nvSpPr>
        <p:spPr>
          <a:xfrm flipH="false" flipV="false" rot="0">
            <a:off x="11418108" y="165251"/>
            <a:ext cx="10540654" cy="7442588"/>
          </a:xfrm>
          <a:prstGeom prst="rect">
            <a:avLst/>
          </a:prstGeom>
          <a:solidFill>
            <a:srgbClr val="002C50"/>
          </a:solidFill>
          <a:ln w="12700">
            <a:solidFill>
              <a:srgbClr val="76B5F6"/>
            </a:solidFill>
            <a:prstDash val="solid"/>
          </a:ln>
        </p:spPr>
        <p:txBody>
          <a:bodyPr anchor="ctr" bIns="45720" lIns="91440" rIns="91440" tIns="45720"/>
          <a:p>
            <a:pPr algn="ctr" indent="0" marL="0"/>
            <a:endParaRPr sz="1600">
              <a:solidFill>
                <a:srgbClr val="FFFFFF"/>
              </a:solidFill>
              <a:latin typeface="Arial"/>
              <a:ea typeface="Arial"/>
              <a:cs typeface="Arial"/>
            </a:endParaRPr>
          </a:p>
        </p:txBody>
      </p:sp>
      <p:sp>
        <p:nvSpPr>
          <p:cNvPr hidden="false" id="38" name="Shape 38"/>
          <p:cNvSpPr txBox="false"/>
          <p:nvPr isPhoto="false"/>
        </p:nvSpPr>
        <p:spPr>
          <a:xfrm flipH="false" flipV="false" rot="0">
            <a:off x="22232312" y="149666"/>
            <a:ext cx="6777529" cy="7459415"/>
          </a:xfrm>
          <a:prstGeom prst="rect">
            <a:avLst/>
          </a:prstGeom>
          <a:solidFill>
            <a:srgbClr val="002C50"/>
          </a:solidFill>
          <a:ln w="12700">
            <a:solidFill>
              <a:srgbClr val="76B5F6"/>
            </a:solidFill>
            <a:prstDash val="solid"/>
          </a:ln>
        </p:spPr>
        <p:txBody>
          <a:bodyPr anchor="ctr" bIns="45720" lIns="91440" rIns="91440" tIns="45720"/>
          <a:p>
            <a:pPr algn="ctr" indent="0" marL="0"/>
            <a:endParaRPr sz="1600">
              <a:solidFill>
                <a:srgbClr val="FFFFFF"/>
              </a:solidFill>
              <a:latin typeface="Arial"/>
              <a:ea typeface="Arial"/>
              <a:cs typeface="Arial"/>
            </a:endParaRPr>
          </a:p>
        </p:txBody>
      </p:sp>
      <p:sp>
        <p:nvSpPr>
          <p:cNvPr hidden="false" id="39" name="Shape 39"/>
          <p:cNvSpPr txBox="true"/>
          <p:nvPr isPhoto="false"/>
        </p:nvSpPr>
        <p:spPr>
          <a:xfrm flipH="false" flipV="false" rot="16200000">
            <a:off x="20807094" y="3216831"/>
            <a:ext cx="4031397" cy="584774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/>
            <a:r>
              <a:rPr sz="3200">
                <a:solidFill>
                  <a:srgbClr val="00B050"/>
                </a:solidFill>
                <a:latin typeface="Montserrat"/>
                <a:ea typeface="Montserrat"/>
                <a:cs typeface="Montserrat"/>
              </a:rPr>
              <a:t>ПОКАЗАТЕЛИ</a:t>
            </a:r>
            <a:endParaRPr sz="4000">
              <a:solidFill>
                <a:srgbClr val="00B050"/>
              </a:solidFill>
              <a:latin typeface="Montserrat"/>
              <a:ea typeface="Montserrat"/>
              <a:cs typeface="Montserrat"/>
            </a:endParaRPr>
          </a:p>
        </p:txBody>
      </p:sp>
      <p:sp>
        <p:nvSpPr>
          <p:cNvPr hidden="false" id="40" name="Shape 40"/>
          <p:cNvSpPr txBox="false"/>
          <p:nvPr isPhoto="false"/>
        </p:nvSpPr>
        <p:spPr>
          <a:xfrm flipH="false" flipV="false" rot="0">
            <a:off x="36285056" y="154860"/>
            <a:ext cx="5076304" cy="7461676"/>
          </a:xfrm>
          <a:prstGeom prst="rect">
            <a:avLst/>
          </a:prstGeom>
          <a:solidFill>
            <a:srgbClr val="002C50"/>
          </a:solidFill>
          <a:ln w="12700">
            <a:solidFill>
              <a:srgbClr val="76B5F6"/>
            </a:solidFill>
            <a:prstDash val="solid"/>
          </a:ln>
        </p:spPr>
        <p:txBody>
          <a:bodyPr anchor="ctr" bIns="45720" lIns="91440" rIns="91440" tIns="45720"/>
          <a:p>
            <a:pPr algn="ctr" indent="0" marL="0"/>
            <a:endParaRPr sz="1600">
              <a:solidFill>
                <a:srgbClr val="FFFFFF"/>
              </a:solidFill>
              <a:latin typeface="Arial"/>
              <a:ea typeface="Arial"/>
              <a:cs typeface="Arial"/>
            </a:endParaRPr>
          </a:p>
        </p:txBody>
      </p:sp>
      <p:sp>
        <p:nvSpPr>
          <p:cNvPr hidden="false" id="41" name="Shape 41"/>
          <p:cNvSpPr txBox="false"/>
          <p:nvPr isPhoto="false"/>
        </p:nvSpPr>
        <p:spPr>
          <a:xfrm flipH="false" flipV="false" rot="0">
            <a:off x="1657732" y="6606326"/>
            <a:ext cx="4215719" cy="0"/>
          </a:xfrm>
          <a:prstGeom prst="line">
            <a:avLst/>
          </a:prstGeom>
        </p:spPr>
        <p:style>
          <a:lnRef idx="2">
            <a:schemeClr val="accent1">
              <a:tint val="50000"/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name="Тема КЦ темная">
  <a:themeElements>
    <a:clrScheme name="КЦ_цвета">
      <a:dk1>
        <a:srgbClr val="000000"/>
      </a:dk1>
      <a:lt1>
        <a:srgbClr val="FFFFFF"/>
      </a:lt1>
      <a:dk2>
        <a:srgbClr val="2567C9"/>
      </a:dk2>
      <a:lt2>
        <a:srgbClr val="E7E6E6"/>
      </a:lt2>
      <a:accent1>
        <a:srgbClr val="2567C9"/>
      </a:accent1>
      <a:accent2>
        <a:srgbClr val="A14DA0"/>
      </a:accent2>
      <a:accent3>
        <a:srgbClr val="07818F"/>
      </a:accent3>
      <a:accent4>
        <a:srgbClr val="D21C6E"/>
      </a:accent4>
      <a:accent5>
        <a:srgbClr val="2F855A"/>
      </a:accent5>
      <a:accent6>
        <a:srgbClr val="A61B1B"/>
      </a:accent6>
      <a:hlink>
        <a:srgbClr val="005AA3"/>
      </a:hlink>
      <a:folHlink>
        <a:srgbClr val="7115B7"/>
      </a:folHlink>
    </a:clrScheme>
    <a:fontScheme name="КЦ стиль">
      <a:majorFont>
        <a:latin typeface="Open Sans ExtraBold"/>
        <a:ea typeface=""/>
        <a:cs typeface=""/>
      </a:majorFont>
      <a:minorFont>
        <a:latin typeface="Open Sans"/>
        <a:ea typeface=""/>
        <a:cs typeface=""/>
      </a:minorFont>
    </a:fontScheme>
    <a:fmtScheme name="Стандартная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</a:gradFill>
      </a:fillStyleLst>
      <a:lnStyleLst>
        <a:ln w="6350">
          <a:solidFill>
            <a:schemeClr val="phClr"/>
          </a:solidFill>
          <a:prstDash val="solid"/>
        </a:ln>
        <a:ln w="12700">
          <a:solidFill>
            <a:schemeClr val="phClr"/>
          </a:solidFill>
          <a:prstDash val="solid"/>
        </a:ln>
        <a:ln w="19050">
          <a:solidFill>
            <a:schemeClr val="phClr"/>
          </a:solidFill>
          <a:prstDash val="solid"/>
        </a:ln>
      </a:lnStyleLst>
      <a:effectStyleLst>
        <a:effectStyle>
          <a:effectLst>
            <a:outerShdw>
              <a:srgbClr val="000000">
                <a:alpha val="38000"/>
              </a:srgbClr>
            </a:outerShdw>
          </a:effectLst>
        </a:effectStyle>
        <a:effectStyle>
          <a:effectLst>
            <a:outerShdw>
              <a:srgbClr val="000000">
                <a:alpha val="35000"/>
              </a:srgbClr>
            </a:outerShdw>
          </a:effectLst>
        </a:effectStyle>
        <a:effectStyle>
          <a:effectLst>
            <a:outerShdw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</a:gradFill>
      </a:bgFillStyleLst>
    </a:fmtScheme>
  </a:themeElements>
</a:theme>
</file>

<file path=docProps/app.xml><?xml version="1.0" encoding="utf-8"?>
<Properties xmlns="http://schemas.openxmlformats.org/officeDocument/2006/extended-properties">
  <Template>Normal.dotm</Template>
  <TotalTime>0</TotalTime>
  <DocSecurity>0</DocSecurity>
  <ScaleCrop>false</ScaleCrop>
  <Application>MyOffice-CoreFramework-Android/35-1293.911.9687.924.1@07277fa9125d0a3f5e88f9c37df869f86b5b38e1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modified xsi:type="dcterms:W3CDTF">2025-01-15T06:13:45Z</dcterms:modified>
</cp:coreProperties>
</file>