
<file path=[Content_Types].xml><?xml version="1.0" encoding="utf-8"?>
<Types xmlns="http://schemas.openxmlformats.org/package/2006/content-types">
  <Default ContentType="image/png" Extension="png"/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</p:sldIdLst>
  <p:sldSz cx="41471848" cy="7775575"/>
  <p:notesSz cx="7775575" cy="41471848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1" Target="theme/theme1.xml" Type="http://schemas.openxmlformats.org/officeDocument/2006/relationships/theme"/>
  <Relationship Id="rId2" Target="slideMasters/slideMaster1.xml" Type="http://schemas.openxmlformats.org/officeDocument/2006/relationships/slideMaster"/>
  <Relationship Id="rId3" Target="slides/slide1.xml" Type="http://schemas.openxmlformats.org/officeDocument/2006/relationships/slide"/>
  <Relationship Id="rId4" Target="slides/slide2.xml" Type="http://schemas.openxmlformats.org/officeDocument/2006/relationships/slide"/>
  <Relationship Id="rId5" Target="tableStyles.xml" Type="http://schemas.openxmlformats.org/officeDocument/2006/relationships/tableStyles"/>
</Relationships>

</file>

<file path=ppt/slideLayouts/_rels/slideLayout1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spTree>
      <p:nvGrpSpPr>
        <p:cNvPr hidden="false" id="4" name="GroupShape 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5" name="Shape 5"/>
          <p:cNvSpPr txBox="true"/>
          <p:nvPr isPhoto="false">
            <p:ph idx="0" type="title"/>
          </p:nvPr>
        </p:nvSpPr>
        <p:spPr>
          <a:xfrm flipH="false" flipV="false" rot="0">
            <a:off x="1948920" y="3563412"/>
            <a:ext cx="27864606" cy="1183682"/>
          </a:xfrm>
          <a:prstGeom prst="rect">
            <a:avLst/>
          </a:prstGeom>
        </p:spPr>
        <p:txBody>
          <a:bodyPr anchor="t" bIns="45720" lIns="91440" rIns="91440" tIns="45720">
            <a:normAutofit fontScale="100%" lnSpcReduction="0%"/>
          </a:bodyPr>
          <a:lstStyle>
            <a:defPPr/>
            <a:lvl1pPr algn="l" lvl="0">
              <a:defRPr sz="1866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6" name="Shape 6"/>
          <p:cNvSpPr txBox="true"/>
          <p:nvPr isPhoto="false">
            <p:ph idx="1" type="subTitle"/>
          </p:nvPr>
        </p:nvSpPr>
        <p:spPr>
          <a:xfrm flipH="false" flipV="false" rot="0">
            <a:off x="1948920" y="4894374"/>
            <a:ext cx="27864606" cy="612249"/>
          </a:xfrm>
          <a:prstGeom prst="rect">
            <a:avLst/>
          </a:prstGeom>
        </p:spPr>
        <p:txBody>
          <a:bodyPr anchor="t" bIns="45720" lIns="91440" rIns="91440" tIns="45720">
            <a:normAutofit fontScale="100%" lnSpcReduction="0%"/>
          </a:bodyPr>
          <a:lstStyle>
            <a:defPPr/>
            <a:lvl1pPr algn="l" indent="0" lvl="0" marL="0">
              <a:buNone/>
              <a:defRPr sz="700">
                <a:latin typeface="Open Sans"/>
                <a:ea typeface="Open Sans"/>
                <a:cs typeface="Open Sans"/>
              </a:defRPr>
            </a:lvl1pPr>
            <a:lvl2pPr algn="ctr" indent="0" lvl="1" marL="177759">
              <a:buNone/>
              <a:defRPr sz="778"/>
            </a:lvl2pPr>
            <a:lvl3pPr algn="ctr" indent="0" lvl="2" marL="355519">
              <a:buNone/>
              <a:defRPr sz="700"/>
            </a:lvl3pPr>
            <a:lvl4pPr algn="ctr" indent="0" lvl="3" marL="533278">
              <a:buNone/>
              <a:defRPr sz="622"/>
            </a:lvl4pPr>
            <a:lvl5pPr algn="ctr" indent="0" lvl="4" marL="711037">
              <a:buNone/>
              <a:defRPr sz="622"/>
            </a:lvl5pPr>
            <a:lvl6pPr algn="ctr" indent="0" lvl="5" marL="888796">
              <a:buNone/>
              <a:defRPr sz="622"/>
            </a:lvl6pPr>
            <a:lvl7pPr algn="ctr" indent="0" lvl="6" marL="1066555">
              <a:buNone/>
              <a:defRPr sz="622"/>
            </a:lvl7pPr>
            <a:lvl8pPr algn="ctr" indent="0" lvl="7" marL="1244314">
              <a:buNone/>
              <a:defRPr sz="622"/>
            </a:lvl8pPr>
            <a:lvl9pPr algn="ctr" indent="0" lvl="8" marL="1422073">
              <a:buNone/>
              <a:defRPr sz="622"/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7" name="Shape 7"/>
          <p:cNvSpPr txBox="true"/>
          <p:nvPr isPhoto="false">
            <p:ph idx="12" type="sldNum"/>
          </p:nvPr>
        </p:nvSpPr>
        <p:spPr>
          <a:xfrm flipH="false" flipV="false" rot="0">
            <a:off x="220049" y="7502320"/>
            <a:ext cx="1627800" cy="173793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Пользовательский макет">
    <p:spTree>
      <p:nvGrpSpPr>
        <p:cNvPr hidden="false" id="8" name="GroupShape 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9" name="Shape 9"/>
          <p:cNvSpPr txBox="true"/>
          <p:nvPr isPhoto="false">
            <p:ph idx="12" type="sldNum"/>
          </p:nvPr>
        </p:nvSpPr>
        <p:spPr>
          <a:xfrm flipH="false" flipV="false" rot="0">
            <a:off x="220049" y="7502320"/>
            <a:ext cx="1627800" cy="173793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t>‹#›</a:t>
            </a:r>
          </a:p>
        </p:txBody>
      </p:sp>
      <p:pic>
        <p:nvPicPr>
          <p:cNvPr hidden="false" id="11" name="Picture 11"/>
          <p:cNvPicPr preferRelativeResize="true"/>
          <p:nvPr isPhoto="false"/>
        </p:nvPicPr>
        <p:blipFill>
          <a:blip/>
          <a:srcRect b="0" l="23849" r="7909" t="33452"/>
          <a:stretch/>
        </p:blipFill>
        <p:spPr>
          <a:xfrm flipH="false" flipV="false" rot="0">
            <a:off x="-74350" y="-1"/>
            <a:ext cx="41546200" cy="7775575"/>
          </a:xfrm>
          <a:prstGeom prst="rect">
            <a:avLst/>
          </a:prstGeom>
        </p:spPr>
      </p:pic>
      <p:sp>
        <p:nvSpPr>
          <p:cNvPr hidden="false" id="12" name="Shape 12"/>
          <p:cNvSpPr txBox="false"/>
          <p:nvPr isPhoto="false"/>
        </p:nvSpPr>
        <p:spPr>
          <a:xfrm flipH="false" flipV="false" rot="0">
            <a:off x="-46892" y="-2"/>
            <a:ext cx="41546200" cy="7775576"/>
          </a:xfrm>
          <a:prstGeom prst="rect">
            <a:avLst/>
          </a:prstGeom>
          <a:gradFill>
            <a:gsLst>
              <a:gs pos="0">
                <a:srgbClr val="08172E">
                  <a:alpha val="46000"/>
                </a:srgbClr>
              </a:gs>
              <a:gs pos="39000">
                <a:schemeClr val="bg2">
                  <a:lumMod val="2000"/>
                  <a:alpha val="39000"/>
                </a:schemeClr>
              </a:gs>
            </a:gsLst>
          </a:gra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Пустой слайд">
    <p:spTree>
      <p:nvGrpSpPr>
        <p:cNvPr hidden="false" id="13" name="GroupShape 1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4" name="Shape 1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 bIns="45720" lIns="91440" rIns="91440" tIns="45720"/>
          <a:lstStyle>
            <a:defPPr/>
            <a:lvl1pPr lvl="0"/>
          </a:lstStyle>
          <a:p/>
        </p:txBody>
      </p:sp>
      <p:sp>
        <p:nvSpPr>
          <p:cNvPr hidden="false" id="15" name="Shape 15"/>
          <p:cNvSpPr txBox="true"/>
          <p:nvPr isPhoto="false">
            <p:ph idx="0" type="title"/>
          </p:nvPr>
        </p:nvSpPr>
        <p:spPr>
          <a:xfrm flipH="false" flipV="false" rot="0">
            <a:off x="367410" y="238759"/>
            <a:ext cx="13294899" cy="612000"/>
          </a:xfrm>
          <a:prstGeom prst="rect">
            <a:avLst/>
          </a:prstGeom>
        </p:spPr>
        <p:txBody>
          <a:bodyPr anchor="t" bIns="45720" lIns="91440" rIns="91440" tIns="45720" vert="horz">
            <a:normAutofit fontScale="100%" lnSpcReduction="0%"/>
          </a:bodyPr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6" name="Shape 16"/>
          <p:cNvSpPr txBox="true"/>
          <p:nvPr isPhoto="false"/>
        </p:nvSpPr>
        <p:spPr>
          <a:xfrm flipH="false" flipV="false" rot="0">
            <a:off x="40338376" y="238769"/>
            <a:ext cx="733434" cy="307777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r" indent="0" marL="0"/>
            <a:r>
              <a:rPr sz="14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‹#›</a:t>
            </a:r>
            <a:endParaRPr sz="140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1_Пользовательский макет">
    <p:spTree>
      <p:nvGrpSpPr>
        <p:cNvPr hidden="false" id="17" name="GroupShape 1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8" name="Shape 18"/>
          <p:cNvSpPr txBox="true"/>
          <p:nvPr isPhoto="false">
            <p:ph idx="12" type="sldNum"/>
          </p:nvPr>
        </p:nvSpPr>
        <p:spPr>
          <a:xfrm flipH="false" flipV="false" rot="0">
            <a:off x="220049" y="7502320"/>
            <a:ext cx="1627800" cy="173793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lvl="0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t>‹#›</a:t>
            </a:r>
          </a:p>
        </p:txBody>
      </p:sp>
      <p:pic>
        <p:nvPicPr>
          <p:cNvPr hidden="false" id="20" name="Picture 20"/>
          <p:cNvPicPr preferRelativeResize="true"/>
          <p:nvPr isPhoto="false"/>
        </p:nvPicPr>
        <p:blipFill>
          <a:blip/>
          <a:srcRect b="0" l="23849" r="7909" t="33452"/>
          <a:stretch/>
        </p:blipFill>
        <p:spPr>
          <a:xfrm flipH="false" flipV="false" rot="0">
            <a:off x="-74350" y="-1"/>
            <a:ext cx="41546200" cy="7775575"/>
          </a:xfrm>
          <a:prstGeom prst="rect">
            <a:avLst/>
          </a:prstGeom>
        </p:spPr>
      </p:pic>
      <p:sp>
        <p:nvSpPr>
          <p:cNvPr hidden="false" id="21" name="Shape 21"/>
          <p:cNvSpPr txBox="false"/>
          <p:nvPr isPhoto="false"/>
        </p:nvSpPr>
        <p:spPr>
          <a:xfrm flipH="false" flipV="false" rot="0">
            <a:off x="-46892" y="-2"/>
            <a:ext cx="41546200" cy="7775576"/>
          </a:xfrm>
          <a:prstGeom prst="rect">
            <a:avLst/>
          </a:prstGeom>
          <a:gradFill>
            <a:gsLst>
              <a:gs pos="0">
                <a:srgbClr val="08172E">
                  <a:alpha val="46000"/>
                </a:srgbClr>
              </a:gs>
              <a:gs pos="39000">
                <a:schemeClr val="bg2">
                  <a:lumMod val="2000"/>
                  <a:alpha val="39000"/>
                </a:schemeClr>
              </a:gs>
            </a:gsLst>
          </a:gra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1" Target="../theme/theme1.xml" Type="http://schemas.openxmlformats.org/officeDocument/2006/relationships/theme"/>
  <Relationship Id="rId2" Target="../slideLayouts/slideLayout1.xml" Type="http://schemas.openxmlformats.org/officeDocument/2006/relationships/slideLayout"/>
  <Relationship Id="rId3" Target="../slideLayouts/slideLayout2.xml" Type="http://schemas.openxmlformats.org/officeDocument/2006/relationships/slideLayout"/>
  <Relationship Id="rId4" Target="../slideLayouts/slideLayout3.xml" Type="http://schemas.openxmlformats.org/officeDocument/2006/relationships/slideLayout"/>
  <Relationship Id="rId5" Target="../slideLayouts/slideLayout4.xml" Type="http://schemas.openxmlformats.org/officeDocument/2006/relationships/slideLayout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Pr>
        <a:solidFill>
          <a:srgbClr val="0A2242"/>
        </a:solidFill>
      </p:bgPr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4" type="sldNum"/>
          </p:nvPr>
        </p:nvSpPr>
        <p:spPr>
          <a:xfrm flipH="false" flipV="false" rot="0">
            <a:off x="39433112" y="151868"/>
            <a:ext cx="1627801" cy="173792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sz="105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01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034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05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06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5086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210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19912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6137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  <p:sp>
        <p:nvSpPr>
          <p:cNvPr hidden="false" id="3" name="Shape 3"/>
          <p:cNvSpPr txBox="true"/>
          <p:nvPr isPhoto="false"/>
        </p:nvSpPr>
        <p:spPr>
          <a:xfrm flipH="false" flipV="false" rot="0">
            <a:off x="26259488" y="7392231"/>
            <a:ext cx="1085198" cy="173793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sz="105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indent="0" lvl="1" marL="45701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034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05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06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5086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210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19912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6137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tint val="75000"/>
                  </a:srgbClr>
                </a:solidFill>
                <a:latin typeface="Inter"/>
                <a:ea typeface="Inter"/>
                <a:cs typeface="Inter"/>
              </a:rPr>
              <a:t>‹#›</a:t>
            </a:r>
            <a:endParaRPr>
              <a:solidFill>
                <a:srgbClr val="000000">
                  <a:tint val="75000"/>
                </a:srgbClr>
              </a:solidFill>
              <a:latin typeface="Inter"/>
              <a:ea typeface="Inter"/>
              <a:cs typeface="Inter"/>
            </a:endParaRP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</p:sldLayoutIdLst>
  <p:txStyles>
    <p:titleStyle>
      <a:defPPr/>
      <a:lvl1pPr algn="l" lvl="0">
        <a:lnSpc>
          <a:spcPct val="100000"/>
        </a:lnSpc>
        <a:buNone/>
        <a:defRPr b="true" sz="1097">
          <a:solidFill>
            <a:schemeClr val="bg1"/>
          </a:solidFill>
          <a:latin typeface="Open Sans"/>
          <a:ea typeface="Open Sans"/>
          <a:cs typeface="Open Sans"/>
        </a:defRPr>
      </a:lvl1pPr>
    </p:titleStyle>
    <p:bodyStyle>
      <a:defPPr/>
      <a:lvl1pPr algn="l" indent="0" lvl="0" marL="0">
        <a:lnSpc>
          <a:spcPct val="90000"/>
        </a:lnSpc>
        <a:spcBef>
          <a:spcPts val="389"/>
        </a:spcBef>
        <a:buFont typeface="Arial"/>
        <a:buNone/>
        <a:defRPr sz="617">
          <a:solidFill>
            <a:schemeClr val="bg1"/>
          </a:solidFill>
          <a:latin typeface="Open Sans"/>
          <a:ea typeface="Open Sans"/>
          <a:cs typeface="Open Sans"/>
        </a:defRPr>
      </a:lvl1pPr>
      <a:lvl2pPr algn="l" indent="0" lvl="1" marL="177759">
        <a:lnSpc>
          <a:spcPct val="90000"/>
        </a:lnSpc>
        <a:spcBef>
          <a:spcPts val="194"/>
        </a:spcBef>
        <a:buFont typeface="Arial"/>
        <a:buNone/>
        <a:defRPr sz="480">
          <a:solidFill>
            <a:schemeClr val="bg1"/>
          </a:solidFill>
          <a:latin typeface="Open Sans"/>
          <a:ea typeface="Open Sans"/>
          <a:cs typeface="Open Sans"/>
        </a:defRPr>
      </a:lvl2pPr>
      <a:lvl3pPr algn="l" indent="0" lvl="2" marL="355519">
        <a:lnSpc>
          <a:spcPct val="90000"/>
        </a:lnSpc>
        <a:spcBef>
          <a:spcPts val="194"/>
        </a:spcBef>
        <a:buFont typeface="Arial"/>
        <a:buNone/>
        <a:defRPr sz="411">
          <a:solidFill>
            <a:schemeClr val="bg1"/>
          </a:solidFill>
          <a:latin typeface="Open Sans"/>
          <a:ea typeface="Open Sans"/>
          <a:cs typeface="Open Sans"/>
        </a:defRPr>
      </a:lvl3pPr>
      <a:lvl4pPr algn="l" indent="0" lvl="3" marL="533278">
        <a:lnSpc>
          <a:spcPct val="90000"/>
        </a:lnSpc>
        <a:spcBef>
          <a:spcPts val="194"/>
        </a:spcBef>
        <a:buFont typeface="Arial"/>
        <a:buNone/>
        <a:defRPr sz="411">
          <a:solidFill>
            <a:schemeClr val="bg1"/>
          </a:solidFill>
          <a:latin typeface="Open Sans"/>
          <a:ea typeface="Open Sans"/>
          <a:cs typeface="Open Sans"/>
        </a:defRPr>
      </a:lvl4pPr>
      <a:lvl5pPr algn="l" indent="0" lvl="4" marL="711037">
        <a:lnSpc>
          <a:spcPct val="90000"/>
        </a:lnSpc>
        <a:spcBef>
          <a:spcPts val="194"/>
        </a:spcBef>
        <a:buFont typeface="Arial"/>
        <a:buNone/>
        <a:defRPr sz="411">
          <a:solidFill>
            <a:schemeClr val="bg1"/>
          </a:solidFill>
          <a:latin typeface="Open Sans"/>
          <a:ea typeface="Open Sans"/>
          <a:cs typeface="Open Sans"/>
        </a:defRPr>
      </a:lvl5pPr>
      <a:lvl6pPr algn="l" indent="-88880" lvl="5" marL="977675">
        <a:lnSpc>
          <a:spcPct val="90000"/>
        </a:lnSpc>
        <a:spcBef>
          <a:spcPts val="194"/>
        </a:spcBef>
        <a:buFont typeface="Arial"/>
        <a:buChar char="•"/>
        <a:defRPr sz="700">
          <a:solidFill>
            <a:schemeClr val="tx1"/>
          </a:solidFill>
          <a:latin typeface="+mn-lt"/>
          <a:ea typeface="+mn-ea"/>
          <a:cs typeface="+mn-cs"/>
        </a:defRPr>
      </a:lvl6pPr>
      <a:lvl7pPr algn="l" indent="-88880" lvl="6" marL="1155435">
        <a:lnSpc>
          <a:spcPct val="90000"/>
        </a:lnSpc>
        <a:spcBef>
          <a:spcPts val="194"/>
        </a:spcBef>
        <a:buFont typeface="Arial"/>
        <a:buChar char="•"/>
        <a:defRPr sz="700">
          <a:solidFill>
            <a:schemeClr val="tx1"/>
          </a:solidFill>
          <a:latin typeface="+mn-lt"/>
          <a:ea typeface="+mn-ea"/>
          <a:cs typeface="+mn-cs"/>
        </a:defRPr>
      </a:lvl7pPr>
      <a:lvl8pPr algn="l" indent="-88880" lvl="7" marL="1333194">
        <a:lnSpc>
          <a:spcPct val="90000"/>
        </a:lnSpc>
        <a:spcBef>
          <a:spcPts val="194"/>
        </a:spcBef>
        <a:buFont typeface="Arial"/>
        <a:buChar char="•"/>
        <a:defRPr sz="700">
          <a:solidFill>
            <a:schemeClr val="tx1"/>
          </a:solidFill>
          <a:latin typeface="+mn-lt"/>
          <a:ea typeface="+mn-ea"/>
          <a:cs typeface="+mn-cs"/>
        </a:defRPr>
      </a:lvl8pPr>
      <a:lvl9pPr algn="l" indent="-88880" lvl="8" marL="1510953">
        <a:lnSpc>
          <a:spcPct val="90000"/>
        </a:lnSpc>
        <a:spcBef>
          <a:spcPts val="194"/>
        </a:spcBef>
        <a:buFont typeface="Arial"/>
        <a:buChar char="•"/>
        <a:defRPr sz="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7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177759">
        <a:defRPr sz="7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355519">
        <a:defRPr sz="7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533278">
        <a:defRPr sz="7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711037">
        <a:defRPr sz="7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888796">
        <a:defRPr sz="7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1066555">
        <a:defRPr sz="7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1244314">
        <a:defRPr sz="7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1422073">
        <a:defRPr sz="7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media/1.png" Type="http://schemas.openxmlformats.org/officeDocument/2006/relationships/image"/>
  <Relationship Id="rId2" Target="../media/2.png" Type="http://schemas.openxmlformats.org/officeDocument/2006/relationships/image"/>
  <Relationship Id="rId3" Target="../slideLayouts/slideLayout1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slideLayouts/slideLayout3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22" name="GroupShape 2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3" name="Shape 23"/>
          <p:cNvSpPr txBox="false"/>
          <p:nvPr isPhoto="false"/>
        </p:nvSpPr>
        <p:spPr>
          <a:xfrm flipH="false" flipV="false" rot="0">
            <a:off x="9298431" y="1"/>
            <a:ext cx="32002044" cy="7775575"/>
          </a:xfrm>
          <a:prstGeom prst="rect">
            <a:avLst/>
          </a:prstGeom>
          <a:gradFill>
            <a:gsLst>
              <a:gs pos="0">
                <a:srgbClr val="002344"/>
              </a:gs>
              <a:gs pos="99000">
                <a:srgbClr val="002344">
                  <a:alpha val="60489"/>
                </a:srgbClr>
              </a:gs>
            </a:gsLst>
          </a:gradFill>
          <a:ln>
            <a:noFill/>
          </a:ln>
        </p:spPr>
        <p:txBody>
          <a:bodyPr anchor="ctr" bIns="45720" lIns="91440" rIns="91440" tIns="45720"/>
          <a:p>
            <a:pPr algn="ctr" indent="0" marL="0"/>
            <a:endParaRPr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25" name="Picture 25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39422500" y="494863"/>
            <a:ext cx="1021311" cy="1180201"/>
          </a:xfrm>
          <a:prstGeom prst="rect">
            <a:avLst/>
          </a:prstGeom>
        </p:spPr>
      </p:pic>
      <p:grpSp>
        <p:nvGrpSpPr>
          <p:cNvPr hidden="false" id="26" name="Shape 26"/>
          <p:cNvGrpSpPr/>
          <p:nvPr isPhoto="false"/>
        </p:nvGrpSpPr>
        <p:grpSpPr>
          <a:xfrm flipH="false" flipV="false" rot="0">
            <a:off x="5795293" y="4467965"/>
            <a:ext cx="12905236" cy="923330"/>
            <a:chOff x="0" y="0"/>
            <a:chExt cx="12905236" cy="923330"/>
          </a:xfrm>
        </p:grpSpPr>
        <p:sp>
          <p:nvSpPr>
            <p:cNvPr hidden="false" id="27" name="Shape 27"/>
            <p:cNvSpPr txBox="true"/>
            <p:nvPr isPhoto="false"/>
          </p:nvSpPr>
          <p:spPr>
            <a:xfrm flipH="false" flipV="false" rot="0">
              <a:off x="773378" y="0"/>
              <a:ext cx="12131858" cy="923330"/>
            </a:xfrm>
            <a:prstGeom prst="rect">
              <a:avLst/>
            </a:prstGeom>
          </p:spPr>
          <p:txBody>
            <a:bodyPr anchor="t" bIns="44449" lIns="88899" rIns="88899" tIns="44449" vert="horz">
              <a:noAutofit/>
            </a:bodyPr>
            <a:lstStyle>
              <a:defPPr/>
              <a:lvl1pPr algn="l" indent="0" lvl="0" marL="0">
                <a:lnSpc>
                  <a:spcPct val="100000"/>
                </a:lnSpc>
                <a:buNone/>
                <a:defRPr b="true" i="false" sz="3200">
                  <a:solidFill>
                    <a:schemeClr val="bg1"/>
                  </a:solidFill>
                  <a:latin typeface="Arial"/>
                  <a:ea typeface="Arial"/>
                  <a:cs typeface="Arial"/>
                </a:defRPr>
              </a:lvl1pPr>
              <a:lvl2pPr algn="l" indent="0" lvl="1" marL="457018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algn="l" indent="0" lvl="2" marL="914034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algn="l" indent="0" lvl="3" marL="1371052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algn="l" indent="0" lvl="4" marL="1828068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algn="l" indent="0" lvl="5" marL="2285086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algn="l" indent="0" lvl="6" marL="2742102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algn="l" indent="0" lvl="7" marL="319912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algn="l" indent="0" lvl="8" marL="3656137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b="false" sz="2000">
                  <a:solidFill>
                    <a:srgbClr val="00B050"/>
                  </a:solidFill>
                  <a:latin typeface="+mn-lt"/>
                  <a:ea typeface="+mn-ea"/>
                  <a:cs typeface="+mn-cs"/>
                </a:rPr>
                <a:t>Приступа Елена Николаевна</a:t>
              </a:r>
            </a:p>
            <a:p>
              <a:r>
                <a:rPr b="false" sz="1800">
                  <a:latin typeface="+mn-lt"/>
                  <a:ea typeface="+mn-ea"/>
                  <a:cs typeface="+mn-cs"/>
                </a:rPr>
                <a:t>директор ФГБНУ «Институт развития, здоровья и адаптации ребенка»</a:t>
              </a:r>
              <a:endParaRPr b="false" sz="1800">
                <a:solidFill>
                  <a:srgbClr val="02020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hidden="false" id="28" name="Shape 28"/>
            <p:cNvSpPr txBox="false"/>
            <p:nvPr isPhoto="false"/>
          </p:nvSpPr>
          <p:spPr>
            <a:xfrm flipH="false" flipV="false" rot="0">
              <a:off x="0" y="0"/>
              <a:ext cx="721619" cy="721620"/>
            </a:xfrm>
            <a:prstGeom prst="ellipse">
              <a:avLst/>
            </a:prstGeom>
            <a:solidFill>
              <a:srgbClr val="002244"/>
            </a:solidFill>
            <a:ln w="12700">
              <a:solidFill>
                <a:schemeClr val="bg1"/>
              </a:solidFill>
              <a:prstDash val="solid"/>
            </a:ln>
          </p:spPr>
          <p:txBody>
            <a:bodyPr anchor="ctr" bIns="45720" lIns="0" rIns="0" tIns="45720"/>
            <a:p>
              <a:pPr algn="ctr" indent="0" marL="0"/>
              <a:r>
                <a:rPr sz="1050">
                  <a:solidFill>
                    <a:schemeClr val="lt1"/>
                  </a:solidFill>
                  <a:latin typeface="+mn-lt"/>
                  <a:ea typeface="+mn-ea"/>
                  <a:cs typeface="+mn-cs"/>
                </a:rPr>
                <a:t>ФОТО</a:t>
              </a:r>
              <a:endParaRPr sz="18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hidden="false" id="29" name="Shape 29"/>
          <p:cNvSpPr txBox="true"/>
          <p:nvPr isPhoto="false"/>
        </p:nvSpPr>
        <p:spPr>
          <a:xfrm flipH="false" flipV="false" rot="0">
            <a:off x="5795292" y="2644048"/>
            <a:ext cx="17720874" cy="1567093"/>
          </a:xfrm>
          <a:prstGeom prst="rect">
            <a:avLst/>
          </a:prstGeom>
        </p:spPr>
        <p:txBody>
          <a:bodyPr anchor="ctr" bIns="44449" lIns="88899" rIns="88899" tIns="44449" vert="horz" wrap="square">
            <a:spAutoFit/>
          </a:bodyPr>
          <a:lstStyle>
            <a:defPPr/>
            <a:lvl1pPr algn="l" indent="0" lvl="0" marL="0">
              <a:lnSpc>
                <a:spcPct val="100000"/>
              </a:lnSpc>
              <a:buNone/>
              <a:defRPr b="true" i="false" sz="3200">
                <a:solidFill>
                  <a:schemeClr val="bg1"/>
                </a:solidFill>
                <a:latin typeface="Arial"/>
                <a:ea typeface="Arial"/>
                <a:cs typeface="Arial"/>
              </a:defRPr>
            </a:lvl1pPr>
            <a:lvl2pPr algn="l" indent="0" lvl="1" marL="45701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034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05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06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5086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2102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19912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6137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4800">
                <a:latin typeface="+mn-lt"/>
                <a:ea typeface="+mn-ea"/>
                <a:cs typeface="+mn-cs"/>
              </a:rPr>
              <a:t>Рабочая группа №</a:t>
            </a:r>
            <a:r>
              <a:rPr sz="4800">
                <a:latin typeface="+mn-lt"/>
                <a:ea typeface="+mn-ea"/>
                <a:cs typeface="+mn-cs"/>
              </a:rPr>
              <a:t>1</a:t>
            </a:r>
            <a:br>
              <a:rPr sz="4800">
                <a:latin typeface="+mn-lt"/>
                <a:ea typeface="+mn-ea"/>
                <a:cs typeface="+mn-cs"/>
              </a:rPr>
            </a:br>
            <a:r>
              <a:rPr sz="4800">
                <a:latin typeface="+mn-lt"/>
                <a:ea typeface="+mn-ea"/>
                <a:cs typeface="+mn-cs"/>
              </a:rPr>
              <a:t>«Дошкольное образование»</a:t>
            </a:r>
          </a:p>
        </p:txBody>
      </p:sp>
      <p:sp>
        <p:nvSpPr>
          <p:cNvPr hidden="false" id="30" name="Shape 30"/>
          <p:cNvSpPr txBox="false"/>
          <p:nvPr isPhoto="false"/>
        </p:nvSpPr>
        <p:spPr>
          <a:xfrm flipH="false" flipV="false" rot="0">
            <a:off x="5182987" y="2688652"/>
            <a:ext cx="0" cy="2448262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0"/>
          <a:fillRef idx="0">
            <a:schemeClr val="accent1"/>
          </a:fillRef>
          <a:effectRef idx="0"/>
          <a:fontRef idx="none"/>
        </p:style>
      </p:sp>
      <p:pic>
        <p:nvPicPr>
          <p:cNvPr hidden="false" id="32" name="Picture 32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2008824" y="2794050"/>
            <a:ext cx="2414640" cy="2136673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33" name="GroupShape 3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4" name="Shape 34"/>
          <p:cNvSpPr txBox="false"/>
          <p:nvPr isPhoto="false"/>
        </p:nvSpPr>
        <p:spPr>
          <a:xfrm flipH="false" flipV="false" rot="0">
            <a:off x="29369904" y="153785"/>
            <a:ext cx="6719915" cy="7457555"/>
          </a:xfrm>
          <a:prstGeom prst="rect">
            <a:avLst/>
          </a:prstGeom>
          <a:solidFill>
            <a:srgbClr val="002C50"/>
          </a:solidFill>
          <a:ln w="12700">
            <a:solidFill>
              <a:srgbClr val="76B5F6"/>
            </a:solidFill>
            <a:prstDash val="solid"/>
          </a:ln>
        </p:spPr>
        <p:txBody>
          <a:bodyPr anchor="ctr" bIns="45720" lIns="91440" rIns="91440" tIns="45720"/>
          <a:p>
            <a:pPr algn="ctr" indent="0" marL="0"/>
            <a:endParaRPr sz="160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5" name="Shape 35"/>
          <p:cNvSpPr txBox="false"/>
          <p:nvPr isPhoto="false"/>
        </p:nvSpPr>
        <p:spPr>
          <a:xfrm flipH="false" flipV="false" rot="0">
            <a:off x="240247" y="166493"/>
            <a:ext cx="10949923" cy="7442588"/>
          </a:xfrm>
          <a:prstGeom prst="rect">
            <a:avLst/>
          </a:prstGeom>
          <a:solidFill>
            <a:srgbClr val="002C50"/>
          </a:solidFill>
          <a:ln w="12700">
            <a:solidFill>
              <a:srgbClr val="76B5F6"/>
            </a:solidFill>
            <a:prstDash val="solid"/>
          </a:ln>
        </p:spPr>
        <p:txBody>
          <a:bodyPr anchor="ctr" bIns="45720" lIns="91440" rIns="91440" tIns="45720"/>
          <a:p>
            <a:pPr algn="ctr" indent="0" marL="0"/>
            <a:endParaRPr sz="160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6" name="Shape 36"/>
          <p:cNvSpPr txBox="true"/>
          <p:nvPr isPhoto="false"/>
        </p:nvSpPr>
        <p:spPr>
          <a:xfrm flipH="false" flipV="false" rot="16200000">
            <a:off x="26123868" y="3491274"/>
            <a:ext cx="7650838" cy="58477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ctr" indent="0"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sz="320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ОБРАЗ ВЫПУСКНИКА 2040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37" name="Shape 37"/>
          <p:cNvSpPr txBox="false"/>
          <p:nvPr isPhoto="false"/>
        </p:nvSpPr>
        <p:spPr>
          <a:xfrm flipH="false" flipV="false" rot="0">
            <a:off x="11418108" y="165251"/>
            <a:ext cx="10540654" cy="7442588"/>
          </a:xfrm>
          <a:prstGeom prst="rect">
            <a:avLst/>
          </a:prstGeom>
          <a:solidFill>
            <a:srgbClr val="002C50"/>
          </a:solidFill>
          <a:ln w="12700">
            <a:solidFill>
              <a:srgbClr val="76B5F6"/>
            </a:solidFill>
            <a:prstDash val="solid"/>
          </a:ln>
        </p:spPr>
        <p:txBody>
          <a:bodyPr anchor="ctr" bIns="45720" lIns="91440" rIns="91440" tIns="45720"/>
          <a:p>
            <a:pPr algn="ctr" indent="0" marL="0"/>
            <a:endParaRPr sz="160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8" name="Shape 38"/>
          <p:cNvSpPr txBox="false"/>
          <p:nvPr isPhoto="false"/>
        </p:nvSpPr>
        <p:spPr>
          <a:xfrm flipH="false" flipV="false" rot="0">
            <a:off x="22232312" y="149666"/>
            <a:ext cx="6777529" cy="7459415"/>
          </a:xfrm>
          <a:prstGeom prst="rect">
            <a:avLst/>
          </a:prstGeom>
          <a:solidFill>
            <a:srgbClr val="002C50"/>
          </a:solidFill>
          <a:ln w="12700">
            <a:solidFill>
              <a:srgbClr val="76B5F6"/>
            </a:solidFill>
            <a:prstDash val="solid"/>
          </a:ln>
        </p:spPr>
        <p:txBody>
          <a:bodyPr anchor="ctr" bIns="45720" lIns="91440" rIns="91440" tIns="45720"/>
          <a:p>
            <a:pPr algn="ctr" indent="0" marL="0"/>
            <a:endParaRPr sz="160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39" name="Shape 39"/>
          <p:cNvSpPr txBox="true"/>
          <p:nvPr isPhoto="false"/>
        </p:nvSpPr>
        <p:spPr>
          <a:xfrm flipH="false" flipV="false" rot="16200000">
            <a:off x="20807094" y="3216831"/>
            <a:ext cx="4031397" cy="584774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p>
            <a:pPr algn="l" indent="0" marL="0"/>
            <a:r>
              <a:rPr sz="3200">
                <a:solidFill>
                  <a:srgbClr val="00B050"/>
                </a:solidFill>
                <a:latin typeface="Montserrat"/>
                <a:ea typeface="Montserrat"/>
                <a:cs typeface="Montserrat"/>
              </a:rPr>
              <a:t>ПОКАЗАТЕЛИ</a:t>
            </a:r>
            <a:endParaRPr sz="4000">
              <a:solidFill>
                <a:srgbClr val="00B050"/>
              </a:solidFill>
              <a:latin typeface="Montserrat"/>
              <a:ea typeface="Montserrat"/>
              <a:cs typeface="Montserrat"/>
            </a:endParaRPr>
          </a:p>
        </p:txBody>
      </p:sp>
      <p:sp>
        <p:nvSpPr>
          <p:cNvPr hidden="false" id="40" name="Shape 40"/>
          <p:cNvSpPr txBox="false"/>
          <p:nvPr isPhoto="false"/>
        </p:nvSpPr>
        <p:spPr>
          <a:xfrm flipH="false" flipV="false" rot="0">
            <a:off x="36285056" y="154860"/>
            <a:ext cx="5076304" cy="7461676"/>
          </a:xfrm>
          <a:prstGeom prst="rect">
            <a:avLst/>
          </a:prstGeom>
          <a:solidFill>
            <a:srgbClr val="002C50"/>
          </a:solidFill>
          <a:ln w="12700">
            <a:solidFill>
              <a:srgbClr val="76B5F6"/>
            </a:solidFill>
            <a:prstDash val="solid"/>
          </a:ln>
        </p:spPr>
        <p:txBody>
          <a:bodyPr anchor="ctr" bIns="45720" lIns="91440" rIns="91440" tIns="45720"/>
          <a:p>
            <a:pPr algn="ctr" indent="0" marL="0"/>
            <a:endParaRPr sz="1600">
              <a:solidFill>
                <a:srgbClr val="FFFFFF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hidden="false" id="41" name="Shape 41"/>
          <p:cNvSpPr txBox="false"/>
          <p:nvPr isPhoto="false"/>
        </p:nvSpPr>
        <p:spPr>
          <a:xfrm flipH="false" flipV="false" rot="0">
            <a:off x="1657732" y="6606326"/>
            <a:ext cx="4215719" cy="0"/>
          </a:xfrm>
          <a:prstGeom prst="line">
            <a:avLst/>
          </a:prstGeom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Тема КЦ темная">
  <a:themeElements>
    <a:clrScheme name="КЦ_цвета">
      <a:dk1>
        <a:srgbClr val="000000"/>
      </a:dk1>
      <a:lt1>
        <a:srgbClr val="FFFFFF"/>
      </a:lt1>
      <a:dk2>
        <a:srgbClr val="2567C9"/>
      </a:dk2>
      <a:lt2>
        <a:srgbClr val="E7E6E6"/>
      </a:lt2>
      <a:accent1>
        <a:srgbClr val="2567C9"/>
      </a:accent1>
      <a:accent2>
        <a:srgbClr val="A14DA0"/>
      </a:accent2>
      <a:accent3>
        <a:srgbClr val="07818F"/>
      </a:accent3>
      <a:accent4>
        <a:srgbClr val="D21C6E"/>
      </a:accent4>
      <a:accent5>
        <a:srgbClr val="2F855A"/>
      </a:accent5>
      <a:accent6>
        <a:srgbClr val="A61B1B"/>
      </a:accent6>
      <a:hlink>
        <a:srgbClr val="005AA3"/>
      </a:hlink>
      <a:folHlink>
        <a:srgbClr val="7115B7"/>
      </a:folHlink>
    </a:clrScheme>
    <a:fontScheme name="КЦ стиль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MyOffice-CoreFramework-Android/35-1293.911.9687.924.1@07277fa9125d0a3f5e88f9c37df869f86b5b38e1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2025-01-15T06:13:45Z</dcterms:modified>
</cp:coreProperties>
</file>